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2855575" cx="10285400"/>
  <p:notesSz cx="6858000" cy="9144000"/>
  <p:embeddedFontLst>
    <p:embeddedFont>
      <p:font typeface="Play"/>
      <p:regular r:id="rId6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hQMy7EWyLvbazd0n7tNfXWYTeg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Play-regular.fntdata"/><Relationship Id="rId7" Type="http://schemas.openxmlformats.org/officeDocument/2006/relationships/font" Target="fonts/Play-bold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193925" y="1143000"/>
            <a:ext cx="247015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CO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5:notes"/>
          <p:cNvSpPr/>
          <p:nvPr>
            <p:ph idx="2" type="sldImg"/>
          </p:nvPr>
        </p:nvSpPr>
        <p:spPr>
          <a:xfrm>
            <a:off x="2193925" y="1143000"/>
            <a:ext cx="24702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/>
          <p:nvPr>
            <p:ph type="ctrTitle"/>
          </p:nvPr>
        </p:nvSpPr>
        <p:spPr>
          <a:xfrm>
            <a:off x="771406" y="2103911"/>
            <a:ext cx="8742601" cy="44756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49"/>
              <a:buFont typeface="Play"/>
              <a:buNone/>
              <a:defRPr sz="674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idx="1" type="subTitle"/>
          </p:nvPr>
        </p:nvSpPr>
        <p:spPr>
          <a:xfrm>
            <a:off x="1285677" y="6752154"/>
            <a:ext cx="7714060" cy="3103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8" name="Google Shape;18;p8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" type="body"/>
          </p:nvPr>
        </p:nvSpPr>
        <p:spPr>
          <a:xfrm rot="5400000">
            <a:off x="1064335" y="3064989"/>
            <a:ext cx="8156744" cy="88711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 rot="5400000">
            <a:off x="3022142" y="5022797"/>
            <a:ext cx="10894506" cy="22177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-1477726" y="2869289"/>
            <a:ext cx="10894506" cy="65248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9"/>
          <p:cNvSpPr txBox="1"/>
          <p:nvPr>
            <p:ph idx="1" type="body"/>
          </p:nvPr>
        </p:nvSpPr>
        <p:spPr>
          <a:xfrm>
            <a:off x="707122" y="3422202"/>
            <a:ext cx="8871169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9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/>
          <p:nvPr>
            <p:ph type="title"/>
          </p:nvPr>
        </p:nvSpPr>
        <p:spPr>
          <a:xfrm>
            <a:off x="701766" y="3204970"/>
            <a:ext cx="8871169" cy="534756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49"/>
              <a:buFont typeface="Play"/>
              <a:buNone/>
              <a:defRPr sz="674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" type="body"/>
          </p:nvPr>
        </p:nvSpPr>
        <p:spPr>
          <a:xfrm>
            <a:off x="701766" y="8603121"/>
            <a:ext cx="8871169" cy="2812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rgbClr val="757575"/>
              </a:buClr>
              <a:buSzPts val="2700"/>
              <a:buNone/>
              <a:defRPr sz="27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2250"/>
              <a:buNone/>
              <a:defRPr sz="225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2025"/>
              <a:buNone/>
              <a:defRPr sz="2025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" name="Google Shape;30;p10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707122" y="3422202"/>
            <a:ext cx="4371301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1"/>
          <p:cNvSpPr txBox="1"/>
          <p:nvPr>
            <p:ph idx="2" type="body"/>
          </p:nvPr>
        </p:nvSpPr>
        <p:spPr>
          <a:xfrm>
            <a:off x="5206990" y="3422202"/>
            <a:ext cx="4371301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1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1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/>
          <p:nvPr>
            <p:ph type="title"/>
          </p:nvPr>
        </p:nvSpPr>
        <p:spPr>
          <a:xfrm>
            <a:off x="70846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708463" y="3151402"/>
            <a:ext cx="4351211" cy="15444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708463" y="4695856"/>
            <a:ext cx="4351211" cy="6906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3" type="body"/>
          </p:nvPr>
        </p:nvSpPr>
        <p:spPr>
          <a:xfrm>
            <a:off x="5206991" y="3151402"/>
            <a:ext cx="4372640" cy="15444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45" name="Google Shape;45;p12"/>
          <p:cNvSpPr txBox="1"/>
          <p:nvPr>
            <p:ph idx="4" type="body"/>
          </p:nvPr>
        </p:nvSpPr>
        <p:spPr>
          <a:xfrm>
            <a:off x="5206991" y="4695856"/>
            <a:ext cx="4372640" cy="6906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2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708462" y="857038"/>
            <a:ext cx="3317313" cy="29996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99"/>
              <a:buFont typeface="Play"/>
              <a:buNone/>
              <a:defRPr sz="35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" type="body"/>
          </p:nvPr>
        </p:nvSpPr>
        <p:spPr>
          <a:xfrm>
            <a:off x="4372640" y="1850967"/>
            <a:ext cx="5206990" cy="91357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136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599"/>
              <a:buChar char="•"/>
              <a:defRPr sz="3599"/>
            </a:lvl1pPr>
            <a:lvl2pPr indent="-428561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3149"/>
              <a:buChar char="•"/>
              <a:defRPr sz="3149"/>
            </a:lvl2pPr>
            <a:lvl3pPr indent="-40005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61" name="Google Shape;61;p15"/>
          <p:cNvSpPr txBox="1"/>
          <p:nvPr>
            <p:ph idx="2" type="body"/>
          </p:nvPr>
        </p:nvSpPr>
        <p:spPr>
          <a:xfrm>
            <a:off x="708462" y="3856672"/>
            <a:ext cx="3317313" cy="7144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62" name="Google Shape;62;p15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708462" y="857038"/>
            <a:ext cx="3317313" cy="29996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99"/>
              <a:buFont typeface="Play"/>
              <a:buNone/>
              <a:defRPr sz="35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/>
          <p:nvPr>
            <p:ph idx="2" type="pic"/>
          </p:nvPr>
        </p:nvSpPr>
        <p:spPr>
          <a:xfrm>
            <a:off x="4372640" y="1850967"/>
            <a:ext cx="5206990" cy="9135791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708462" y="3856672"/>
            <a:ext cx="3317313" cy="7144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49"/>
              <a:buFont typeface="Play"/>
              <a:buNone/>
              <a:defRPr b="0" i="0" sz="4949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7"/>
          <p:cNvSpPr txBox="1"/>
          <p:nvPr>
            <p:ph idx="1" type="body"/>
          </p:nvPr>
        </p:nvSpPr>
        <p:spPr>
          <a:xfrm>
            <a:off x="707122" y="3422202"/>
            <a:ext cx="8871169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561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49"/>
              <a:buFont typeface="Arial"/>
              <a:buChar char="•"/>
              <a:defRPr b="0" i="0" sz="314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7187" lvl="3" marL="18288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7187" lvl="4" marL="22860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7187" lvl="5" marL="27432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7187" lvl="6" marL="32004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7187" lvl="7" marL="36576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7187" lvl="8" marL="41148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"/>
          <p:cNvSpPr/>
          <p:nvPr/>
        </p:nvSpPr>
        <p:spPr>
          <a:xfrm>
            <a:off x="5499043" y="9836908"/>
            <a:ext cx="2184600" cy="2184600"/>
          </a:xfrm>
          <a:prstGeom prst="ellipse">
            <a:avLst/>
          </a:pr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O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Tú logo aquí</a:t>
            </a:r>
            <a:endParaRPr/>
          </a:p>
        </p:txBody>
      </p:sp>
      <p:pic>
        <p:nvPicPr>
          <p:cNvPr id="90" name="Google Shape;90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47971" y="9836908"/>
            <a:ext cx="2438401" cy="228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2025-05-29T13:26:23Z</dcterms:created>
  <dc:creator>Jhamel Nathalia Cordero Alarcón</dc:creator>
</cp:coreProperties>
</file>