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2855575" cx="102854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0/r+fIiXolM2PmKV5V1e1lBkF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93925" y="1143000"/>
            <a:ext cx="247015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CO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:notes"/>
          <p:cNvSpPr/>
          <p:nvPr>
            <p:ph idx="2" type="sldImg"/>
          </p:nvPr>
        </p:nvSpPr>
        <p:spPr>
          <a:xfrm>
            <a:off x="2193925" y="1143000"/>
            <a:ext cx="24702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ctrTitle"/>
          </p:nvPr>
        </p:nvSpPr>
        <p:spPr>
          <a:xfrm>
            <a:off x="771406" y="2103911"/>
            <a:ext cx="8742601" cy="44756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subTitle"/>
          </p:nvPr>
        </p:nvSpPr>
        <p:spPr>
          <a:xfrm>
            <a:off x="1285677" y="6752154"/>
            <a:ext cx="7714060" cy="3103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8" name="Google Shape;18;p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 rot="5400000">
            <a:off x="1064335" y="3064989"/>
            <a:ext cx="8156744" cy="88711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 rot="5400000">
            <a:off x="3022142" y="5022797"/>
            <a:ext cx="10894506" cy="22177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-1477726" y="2869289"/>
            <a:ext cx="10894506" cy="65248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9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9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/>
          <p:nvPr>
            <p:ph type="title"/>
          </p:nvPr>
        </p:nvSpPr>
        <p:spPr>
          <a:xfrm>
            <a:off x="701766" y="3204970"/>
            <a:ext cx="8871169" cy="534756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49"/>
              <a:buFont typeface="Play"/>
              <a:buNone/>
              <a:defRPr sz="674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" type="body"/>
          </p:nvPr>
        </p:nvSpPr>
        <p:spPr>
          <a:xfrm>
            <a:off x="701766" y="8603121"/>
            <a:ext cx="8871169" cy="2812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27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250"/>
              <a:buNone/>
              <a:defRPr sz="225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2025"/>
              <a:buNone/>
              <a:defRPr sz="2025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0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707122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5206990" y="3422202"/>
            <a:ext cx="4371301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70846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708463" y="3151402"/>
            <a:ext cx="4351211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708463" y="4695856"/>
            <a:ext cx="4351211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3" type="body"/>
          </p:nvPr>
        </p:nvSpPr>
        <p:spPr>
          <a:xfrm>
            <a:off x="5206991" y="3151402"/>
            <a:ext cx="4372640" cy="15444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5" name="Google Shape;45;p12"/>
          <p:cNvSpPr txBox="1"/>
          <p:nvPr>
            <p:ph idx="4" type="body"/>
          </p:nvPr>
        </p:nvSpPr>
        <p:spPr>
          <a:xfrm>
            <a:off x="5206991" y="4695856"/>
            <a:ext cx="4372640" cy="6906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2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136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599"/>
              <a:buChar char="•"/>
              <a:defRPr sz="3599"/>
            </a:lvl1pPr>
            <a:lvl2pPr indent="-428561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3149"/>
              <a:buChar char="•"/>
              <a:defRPr sz="3149"/>
            </a:lvl2pPr>
            <a:lvl3pPr indent="-40005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61" name="Google Shape;61;p15"/>
          <p:cNvSpPr txBox="1"/>
          <p:nvPr>
            <p:ph idx="2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2" name="Google Shape;62;p15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708462" y="857038"/>
            <a:ext cx="3317313" cy="29996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Play"/>
              <a:buNone/>
              <a:defRPr sz="35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/>
          <p:nvPr>
            <p:ph idx="2" type="pic"/>
          </p:nvPr>
        </p:nvSpPr>
        <p:spPr>
          <a:xfrm>
            <a:off x="4372640" y="1850967"/>
            <a:ext cx="5206990" cy="913579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708462" y="3856672"/>
            <a:ext cx="3317313" cy="7144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/>
          <p:nvPr>
            <p:ph type="title"/>
          </p:nvPr>
        </p:nvSpPr>
        <p:spPr>
          <a:xfrm>
            <a:off x="707122" y="684443"/>
            <a:ext cx="8871169" cy="24848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49"/>
              <a:buFont typeface="Play"/>
              <a:buNone/>
              <a:defRPr b="0" i="0" sz="4949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"/>
          <p:cNvSpPr txBox="1"/>
          <p:nvPr>
            <p:ph idx="1" type="body"/>
          </p:nvPr>
        </p:nvSpPr>
        <p:spPr>
          <a:xfrm>
            <a:off x="707122" y="3422202"/>
            <a:ext cx="8871169" cy="8156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561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49"/>
              <a:buFont typeface="Arial"/>
              <a:buChar char="•"/>
              <a:defRPr b="0" i="0" sz="3149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7187" lvl="3" marL="1828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7187" lvl="4" marL="22860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7187" lvl="5" marL="27432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7187" lvl="6" marL="32004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7187" lvl="7" marL="36576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7187" lvl="8" marL="4114800" marR="0" rtl="0" algn="l">
              <a:lnSpc>
                <a:spcPct val="9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0" type="dt"/>
          </p:nvPr>
        </p:nvSpPr>
        <p:spPr>
          <a:xfrm>
            <a:off x="707122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"/>
          <p:cNvSpPr txBox="1"/>
          <p:nvPr>
            <p:ph idx="11" type="ftr"/>
          </p:nvPr>
        </p:nvSpPr>
        <p:spPr>
          <a:xfrm>
            <a:off x="3407043" y="11915216"/>
            <a:ext cx="3471327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2" type="sldNum"/>
          </p:nvPr>
        </p:nvSpPr>
        <p:spPr>
          <a:xfrm>
            <a:off x="7264073" y="11915216"/>
            <a:ext cx="2314218" cy="68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"/>
          <p:cNvSpPr/>
          <p:nvPr/>
        </p:nvSpPr>
        <p:spPr>
          <a:xfrm>
            <a:off x="5499043" y="9836908"/>
            <a:ext cx="2184600" cy="2184600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CO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Tú logo aquí</a:t>
            </a:r>
            <a:endParaRPr/>
          </a:p>
        </p:txBody>
      </p:sp>
      <p:pic>
        <p:nvPicPr>
          <p:cNvPr id="90" name="Google Shape;9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47971" y="9836908"/>
            <a:ext cx="2438401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2025-05-29T13:26:23Z</dcterms:created>
  <dc:creator>Jhamel Nathalia Cordero Alarcón</dc:creator>
</cp:coreProperties>
</file>