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jcawPHT3F4VotyHaT2GFKJfFRp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2193925" y="1143000"/>
            <a:ext cx="2470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/>
          <p:nvPr/>
        </p:nvSpPr>
        <p:spPr>
          <a:xfrm>
            <a:off x="5499043" y="9836908"/>
            <a:ext cx="2184600" cy="2184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